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2" r:id="rId9"/>
    <p:sldId id="26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3" d="100"/>
          <a:sy n="63" d="100"/>
        </p:scale>
        <p:origin x="3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9401-37F3-D5FC-A517-BEFC70FC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FBF96E-9CD4-4071-1CC6-C4E1AD5AD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AF0C3A-9820-9830-542B-3A77B453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F01DA-9178-E460-7192-9E6CCD98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FEA9B-1629-24AE-611E-8C0ABB8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25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9FCD1-7EC3-27C7-7289-E13A18D9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96329C-873A-35FA-323F-EE38FCB05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2014BC-4E12-A58A-9E5A-70A7469A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08257-5968-A96A-DFDD-6DF31CBD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4AE85-CD62-2034-0D1A-CDF84193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4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7C1440-9A6B-FEC5-492C-B8F20126B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369C34-E388-A7DE-E23C-3284280EE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2C6D3-40DB-A0DE-E113-40BAD985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841BE-D7C2-A74C-82CF-D7169CC4B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EBF22-631D-471B-5AFF-D5144743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75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A4BD2-B3F5-906C-0E02-0DFCBD41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C551E-DA12-F95F-83D9-12F067CF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D6597-DAEF-8D7C-8EDE-A2ACC589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278CC-E33F-4D5E-D215-EF2D359F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65CAE-1F96-FEB1-CF26-53E0D96F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47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995E9-D78A-52C5-9FEC-2AD74648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11C488-4633-C0D8-BA7C-DE23828A6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C9EEF-5442-FD84-16EB-E0CAE38F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B7AD25-4BB1-F21D-BF7E-2C1A53C4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FA0855-D233-9E5D-CF65-2EC474DB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6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DBCB4-E679-8FEA-B5FC-6627BAE9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51E7A-EFDB-B95A-BA82-D99A99240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7EC764-19E7-4247-D010-890EA4AA9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14AA7D-B15D-D30C-2473-53A78F8F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566359-0217-B7E0-2C26-D4A9EB06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D4D2E-D63A-02AA-DB44-BEE0FE08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8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1981B-30DD-3DAC-AC8C-B535DD84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959B3-B0FC-7611-CE6E-893270876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42FD91-B133-93A3-215A-0C89A811E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7E4D97-87EA-A2B0-FE28-A65010BF4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093CA1-D4E4-5094-AA9D-C0309E058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38581F-8FBE-ABAF-7E82-08BE28A1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D2F5DC-8EFB-2A81-06BA-BA598674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E5F503-B3FD-95E2-81BF-3E541FD2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2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99200-B82B-1B4A-8B63-6B0FF1DB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C4F1CB-50F8-2EE1-6EA9-E033A5C8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30E7F1-42EC-93B3-8C9C-07DFABB5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7D9E12-D333-15CC-5CBB-AAE4A539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5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BD7E5A-CB38-F43F-606D-77F9ABF5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98F537-D38C-2215-4120-3DB2959D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9550ED-CFFA-2171-1BD7-1374E7B5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1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82E4A-E6DC-6E1D-3634-096468FE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BB041-2FE6-72FC-52C6-E232E7C40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25B4E2-B4B4-7CA6-8D52-9C54FDD62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D28935-0797-37ED-F389-25818C9D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1080A8-5D75-D1E3-0940-5170814B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98653E-C497-3724-5D2D-A089786F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7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2D93-B5C3-0CA8-25A0-C1F1CD78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9BE907-E0EC-25B6-3B42-2C73E8945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CA96A5-D892-B5BD-EF0B-6DB1C7483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CEBB0-6930-20E4-5508-33D5EE86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64121C-AA9F-8B76-C51F-9A02C07E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B32A5E-0CDA-53E9-65D0-54EB561E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4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6F365E-2BA1-8B44-AA40-84615C9B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56E7F9-03B3-DDE9-C41B-CC7107D80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21A3D-B79F-79B9-151E-9603688AB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45B27-EDE4-4111-AE78-D50C3065EA2C}" type="datetimeFigureOut">
              <a:rPr lang="zh-CN" altLang="en-US" smtClean="0"/>
              <a:t>2022-11-5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474E6-5EEA-0423-4DC3-0394FFBB0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40E26-065D-4B3F-F549-E8538FEC9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812D-EA57-47CF-8757-FF10A6CD30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cao-guo-final-project-app-weather-app-zofvpp.streamlit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38052-508C-7539-FDA9-E4B8605E5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000" y="2452362"/>
            <a:ext cx="10926000" cy="23876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Precipitation in Australia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3B70E6-0391-C7C1-BCE9-4407BD5FF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13000"/>
            <a:ext cx="9144000" cy="1655762"/>
          </a:xfrm>
        </p:spPr>
        <p:txBody>
          <a:bodyPr/>
          <a:lstStyle/>
          <a:p>
            <a:r>
              <a:rPr lang="en-US" altLang="zh-CN" b="1" dirty="0"/>
              <a:t>Overview and Influencing factors</a:t>
            </a:r>
            <a:endParaRPr lang="zh-CN" altLang="en-US" b="1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C339EB56-8416-301A-6E83-31D26050E68E}"/>
              </a:ext>
            </a:extLst>
          </p:cNvPr>
          <p:cNvSpPr txBox="1">
            <a:spLocks/>
          </p:cNvSpPr>
          <p:nvPr/>
        </p:nvSpPr>
        <p:spPr>
          <a:xfrm>
            <a:off x="1632000" y="6344762"/>
            <a:ext cx="9144000" cy="6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Team_3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9913F7E-6B93-1304-A968-30374287CC52}"/>
              </a:ext>
            </a:extLst>
          </p:cNvPr>
          <p:cNvSpPr/>
          <p:nvPr/>
        </p:nvSpPr>
        <p:spPr>
          <a:xfrm>
            <a:off x="-2904000" y="-14591440"/>
            <a:ext cx="18000000" cy="180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ACC38F-BEB2-E333-5964-EE18FA89BAAB}"/>
              </a:ext>
            </a:extLst>
          </p:cNvPr>
          <p:cNvSpPr txBox="1"/>
          <p:nvPr/>
        </p:nvSpPr>
        <p:spPr>
          <a:xfrm>
            <a:off x="8904000" y="5877000"/>
            <a:ext cx="2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成昊国 </a:t>
            </a:r>
            <a:r>
              <a:rPr lang="en-US" altLang="zh-CN" dirty="0"/>
              <a:t>42054026</a:t>
            </a:r>
          </a:p>
          <a:p>
            <a:r>
              <a:rPr lang="zh-CN" altLang="en-US" dirty="0"/>
              <a:t>姜萌 </a:t>
            </a:r>
            <a:r>
              <a:rPr lang="en-US" altLang="zh-CN"/>
              <a:t>42054031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60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96C9A-4243-81EF-BF4C-8D11BD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0296"/>
            <a:ext cx="10515600" cy="1325563"/>
          </a:xfrm>
        </p:spPr>
        <p:txBody>
          <a:bodyPr/>
          <a:lstStyle/>
          <a:p>
            <a:r>
              <a:rPr lang="en-US" altLang="zh-CN" b="1" dirty="0"/>
              <a:t>Research Questions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BCE7D-7AE0-149B-80DC-215748524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00" y="2245606"/>
            <a:ext cx="8065800" cy="4351338"/>
          </a:xfrm>
        </p:spPr>
        <p:txBody>
          <a:bodyPr/>
          <a:lstStyle/>
          <a:p>
            <a:r>
              <a:rPr lang="en-US" altLang="zh-CN" dirty="0"/>
              <a:t>Precipitation conditions in various Australian cities (regions).</a:t>
            </a:r>
          </a:p>
          <a:p>
            <a:pPr marL="0" indent="0">
              <a:buNone/>
            </a:pPr>
            <a:endParaRPr lang="en-US" altLang="zh-CN" sz="1050" dirty="0"/>
          </a:p>
          <a:p>
            <a:r>
              <a:rPr lang="en-US" altLang="zh-CN" dirty="0"/>
              <a:t>Variation in rainfall trends in Australia.</a:t>
            </a:r>
          </a:p>
          <a:p>
            <a:pPr lvl="1"/>
            <a:r>
              <a:rPr lang="en-US" altLang="zh-CN" dirty="0"/>
              <a:t>Years </a:t>
            </a:r>
          </a:p>
          <a:p>
            <a:pPr lvl="1"/>
            <a:r>
              <a:rPr lang="en-US" altLang="zh-CN" dirty="0"/>
              <a:t>Months of the same year</a:t>
            </a:r>
          </a:p>
          <a:p>
            <a:pPr marL="457200" lvl="1" indent="0">
              <a:buNone/>
            </a:pPr>
            <a:endParaRPr lang="en-US" altLang="zh-CN" sz="1000" dirty="0"/>
          </a:p>
          <a:p>
            <a:r>
              <a:rPr lang="en-US" altLang="zh-CN" dirty="0"/>
              <a:t>Factors influencing whether or not rain will fall in the Australian cities (regions) tomorrow.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EAC7B73-4994-4583-8521-D46054795D44}"/>
              </a:ext>
            </a:extLst>
          </p:cNvPr>
          <p:cNvSpPr/>
          <p:nvPr/>
        </p:nvSpPr>
        <p:spPr>
          <a:xfrm>
            <a:off x="8763000" y="0"/>
            <a:ext cx="6858000" cy="6858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15C014-B10C-C80C-B7DD-1D08C770F282}"/>
              </a:ext>
            </a:extLst>
          </p:cNvPr>
          <p:cNvSpPr/>
          <p:nvPr/>
        </p:nvSpPr>
        <p:spPr>
          <a:xfrm>
            <a:off x="0" y="1341000"/>
            <a:ext cx="6096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07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96C9A-4243-81EF-BF4C-8D11BD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0" y="-25390"/>
            <a:ext cx="10515600" cy="1325563"/>
          </a:xfrm>
        </p:spPr>
        <p:txBody>
          <a:bodyPr/>
          <a:lstStyle/>
          <a:p>
            <a:r>
              <a:rPr lang="en-US" altLang="zh-CN" b="1" dirty="0"/>
              <a:t>Variable Description of Dataset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BCE7D-7AE0-149B-80DC-215748524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60" y="1249066"/>
            <a:ext cx="5806280" cy="4824000"/>
          </a:xfrm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Location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common name of the location of the weather station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MaxTemp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maximum temperature in degrees Celsius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Evaporation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so-called Class A pan evaporation (mm) in the 24 hours to 9am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WindGustDir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direction of the strongest wind gust in the 24 hours to midnight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WindDir9am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Direction of the wind at 9am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WindSpeed9am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Wind speed (km/</a:t>
            </a:r>
            <a:r>
              <a:rPr lang="en-US" altLang="zh-CN" sz="1500" kern="0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hr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averaged over 10 minutes prior to 9am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Humidity9am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Humidity (percent) at 9am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Pressure9am</a:t>
            </a:r>
            <a:r>
              <a:rPr lang="zh-CN" altLang="zh-CN" sz="1500" b="1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Atmospheric pressure (</a:t>
            </a:r>
            <a:r>
              <a:rPr lang="en-US" altLang="zh-CN" sz="1500" kern="0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hpa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reduced to mean sea level at 9am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Cloud9am</a:t>
            </a:r>
            <a:r>
              <a:rPr lang="zh-CN" altLang="zh-CN" sz="1500" b="1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Fraction of sky obscured by cloud at 9am, which is measured in "oktas",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Temp9am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Temperature (degrees C) at 9am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effectLst/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RainToday</a:t>
            </a:r>
            <a:r>
              <a:rPr lang="zh-CN" altLang="zh-CN" sz="1500" kern="0" dirty="0">
                <a:solidFill>
                  <a:srgbClr val="5F6368"/>
                </a:solidFill>
                <a:effectLst/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Boolean: 1 if precipitation (mm) in the 24 hours to 9am exceeds 1mm, otherwise 0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CN" altLang="en-US" sz="15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15C014-B10C-C80C-B7DD-1D08C770F282}"/>
              </a:ext>
            </a:extLst>
          </p:cNvPr>
          <p:cNvSpPr/>
          <p:nvPr/>
        </p:nvSpPr>
        <p:spPr>
          <a:xfrm>
            <a:off x="0" y="981000"/>
            <a:ext cx="8763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44E5572-69BE-8E99-0265-DB8A25D0715D}"/>
              </a:ext>
            </a:extLst>
          </p:cNvPr>
          <p:cNvSpPr txBox="1">
            <a:spLocks/>
          </p:cNvSpPr>
          <p:nvPr/>
        </p:nvSpPr>
        <p:spPr>
          <a:xfrm>
            <a:off x="6077736" y="1341000"/>
            <a:ext cx="5544000" cy="4772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lat</a:t>
            </a: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500" b="1" kern="0" dirty="0" err="1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lon</a:t>
            </a: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latitude and longitude of the location</a:t>
            </a: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MinTemp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minimum temperature in degrees Celsius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Rainfall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amount of rainfall recorded for the day in mm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Sunshine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number of hours of bright sunshine in the day.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WindGustSpeed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speed (km/h) of the strongest wind gust in the 24 hours to midnight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WindDir3pm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Direction of the wind at 3pm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WindSpeed3pm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Wind speed (km/</a:t>
            </a:r>
            <a:r>
              <a:rPr lang="en-US" altLang="zh-CN" sz="1500" kern="0" dirty="0" err="1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hr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averaged over 10 minutes prior to 3pm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Humidity3pm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Humidity (percent) at 3pm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Pressure3pm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Atmospheric pressure (</a:t>
            </a:r>
            <a:r>
              <a:rPr lang="en-US" altLang="zh-CN" sz="1500" kern="0" dirty="0" err="1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hpa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reduced to mean sea level at 3pm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Cloud3pm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Fraction of sky obscured by cloud (in "oktas": eighths) at 3pm.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Temp3pm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Temperature (degrees C) at 3pm</a:t>
            </a:r>
            <a:endParaRPr lang="zh-CN" altLang="zh-CN" sz="15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</a:pPr>
            <a:r>
              <a:rPr lang="en-US" altLang="zh-CN" sz="1500" b="1" kern="0" dirty="0" err="1">
                <a:solidFill>
                  <a:srgbClr val="202124"/>
                </a:solidFill>
                <a:latin typeface="inherit"/>
                <a:ea typeface="宋体" panose="02010600030101010101" pitchFamily="2" charset="-122"/>
                <a:cs typeface="Arial" panose="020B0604020202020204" pitchFamily="34" charset="0"/>
              </a:rPr>
              <a:t>RainTomorrow</a:t>
            </a:r>
            <a:r>
              <a:rPr lang="zh-CN" altLang="zh-CN" sz="1500" kern="0" dirty="0">
                <a:solidFill>
                  <a:srgbClr val="5F6368"/>
                </a:solidFill>
                <a:latin typeface="Google Material Icons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500" kern="0" dirty="0">
                <a:solidFill>
                  <a:srgbClr val="5F6368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amount of next day rain in mm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7347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96C9A-4243-81EF-BF4C-8D11BD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0296"/>
            <a:ext cx="10515600" cy="1325563"/>
          </a:xfrm>
        </p:spPr>
        <p:txBody>
          <a:bodyPr/>
          <a:lstStyle/>
          <a:p>
            <a:r>
              <a:rPr lang="en-US" altLang="zh-CN" b="1" dirty="0"/>
              <a:t>Data Process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BCE7D-7AE0-149B-80DC-215748524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00" y="2245606"/>
            <a:ext cx="8065800" cy="2623394"/>
          </a:xfrm>
        </p:spPr>
        <p:txBody>
          <a:bodyPr/>
          <a:lstStyle/>
          <a:p>
            <a:r>
              <a:rPr lang="en-US" altLang="zh-CN" dirty="0"/>
              <a:t>Delete the null numbers</a:t>
            </a:r>
          </a:p>
          <a:p>
            <a:pPr marL="0" indent="0">
              <a:buNone/>
            </a:pPr>
            <a:endParaRPr lang="en-US" altLang="zh-CN" sz="1050" dirty="0"/>
          </a:p>
          <a:p>
            <a:r>
              <a:rPr lang="en-US" altLang="zh-CN" dirty="0"/>
              <a:t>Delete outliers</a:t>
            </a:r>
          </a:p>
          <a:p>
            <a:endParaRPr lang="en-US" altLang="zh-CN" sz="1050" dirty="0"/>
          </a:p>
          <a:p>
            <a:r>
              <a:rPr lang="en-US" altLang="zh-CN" dirty="0"/>
              <a:t>Randomly select 50,000 data</a:t>
            </a:r>
            <a:endParaRPr lang="zh-CN" altLang="en-US" dirty="0"/>
          </a:p>
          <a:p>
            <a:endParaRPr lang="en-US" altLang="zh-CN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15C014-B10C-C80C-B7DD-1D08C770F282}"/>
              </a:ext>
            </a:extLst>
          </p:cNvPr>
          <p:cNvSpPr/>
          <p:nvPr/>
        </p:nvSpPr>
        <p:spPr>
          <a:xfrm>
            <a:off x="0" y="1341000"/>
            <a:ext cx="39936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E21FFE-5BDA-9A31-F8D1-F6CDDA5E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4000" y="549000"/>
            <a:ext cx="606258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9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96C9A-4243-81EF-BF4C-8D11BD73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90296"/>
            <a:ext cx="10515600" cy="1325563"/>
          </a:xfrm>
        </p:spPr>
        <p:txBody>
          <a:bodyPr/>
          <a:lstStyle/>
          <a:p>
            <a:r>
              <a:rPr lang="en-US" altLang="zh-CN" b="1" dirty="0"/>
              <a:t>Main functions of the </a:t>
            </a:r>
            <a:r>
              <a:rPr lang="en-US" altLang="zh-CN" b="1" dirty="0" err="1"/>
              <a:t>Streamlit</a:t>
            </a:r>
            <a:r>
              <a:rPr lang="en-US" altLang="zh-CN" b="1" dirty="0"/>
              <a:t> Page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BCE7D-7AE0-149B-80DC-215748524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00" y="1917000"/>
            <a:ext cx="9971400" cy="413539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Map</a:t>
            </a:r>
            <a:r>
              <a:rPr lang="en-US" altLang="zh-CN" dirty="0"/>
              <a:t> of regional rainfall in Australia, with a slider which filtered for average rainfall.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Histograms</a:t>
            </a:r>
            <a:r>
              <a:rPr lang="en-US" altLang="zh-CN" dirty="0"/>
              <a:t> of rainfall by year and by month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The tab blocks </a:t>
            </a:r>
            <a:r>
              <a:rPr lang="en-US" altLang="zh-CN" dirty="0"/>
              <a:t>show the 9 variables that affect rainfall and the relationship between the variable and the forecast for tomorrow's rainfall in different tabs.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Sidebar </a:t>
            </a:r>
            <a:r>
              <a:rPr lang="en-US" altLang="zh-CN" dirty="0"/>
              <a:t>which users can enter the names of different areas to see statistics on rainfall at different times of the year and whether it will rain today or tomorrow.</a:t>
            </a:r>
            <a:endParaRPr lang="en-US" altLang="zh-CN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15C014-B10C-C80C-B7DD-1D08C770F282}"/>
              </a:ext>
            </a:extLst>
          </p:cNvPr>
          <p:cNvSpPr/>
          <p:nvPr/>
        </p:nvSpPr>
        <p:spPr>
          <a:xfrm>
            <a:off x="0" y="1341000"/>
            <a:ext cx="9768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8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52CAA7C-FD22-297D-8EE8-8FD11F1BE4FE}"/>
              </a:ext>
            </a:extLst>
          </p:cNvPr>
          <p:cNvSpPr/>
          <p:nvPr/>
        </p:nvSpPr>
        <p:spPr>
          <a:xfrm>
            <a:off x="3792000" y="14680"/>
            <a:ext cx="72000" cy="6843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F8F663-BAB5-91CD-30F9-1EAEC63A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80" y="14680"/>
            <a:ext cx="8501842" cy="23343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6D99432-D784-BD34-6253-9A12485BAE15}"/>
              </a:ext>
            </a:extLst>
          </p:cNvPr>
          <p:cNvSpPr/>
          <p:nvPr/>
        </p:nvSpPr>
        <p:spPr>
          <a:xfrm>
            <a:off x="3872560" y="2349000"/>
            <a:ext cx="830992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E5FCFE1-404F-FD49-3AF9-A529877D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629" y="2709000"/>
            <a:ext cx="1938992" cy="37604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DA82B2E-C6BB-2109-0192-3DE79E50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70" y="2837560"/>
            <a:ext cx="2251032" cy="37604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E2DE85C-B8F8-1E01-BA47-03CFE69AE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725" y="2937489"/>
            <a:ext cx="1951892" cy="31278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0A66ECA-C64B-ACF5-CE8D-7E664AC8A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4537" y="2937489"/>
            <a:ext cx="2037943" cy="30836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9C7159-B026-5C1E-199E-083AD07BC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70" y="197587"/>
            <a:ext cx="3836070" cy="66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52CAA7C-FD22-297D-8EE8-8FD11F1BE4FE}"/>
              </a:ext>
            </a:extLst>
          </p:cNvPr>
          <p:cNvSpPr/>
          <p:nvPr/>
        </p:nvSpPr>
        <p:spPr>
          <a:xfrm>
            <a:off x="3792000" y="14680"/>
            <a:ext cx="72000" cy="6843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F8F663-BAB5-91CD-30F9-1EAEC63A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80" y="14680"/>
            <a:ext cx="8501842" cy="23343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6D99432-D784-BD34-6253-9A12485BAE15}"/>
              </a:ext>
            </a:extLst>
          </p:cNvPr>
          <p:cNvSpPr/>
          <p:nvPr/>
        </p:nvSpPr>
        <p:spPr>
          <a:xfrm>
            <a:off x="3872560" y="2349000"/>
            <a:ext cx="830992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9A04F7-5A97-A77E-A3A3-1FC76EC8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63" y="2471619"/>
            <a:ext cx="2230562" cy="4239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D03C4-3C9F-4A37-0348-30B12D62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32" y="2465888"/>
            <a:ext cx="1999308" cy="43418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546EA2-135F-6222-CDEA-024CAE153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982" y="2611180"/>
            <a:ext cx="1996293" cy="41442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1E4C99-A8C6-4F03-E994-82DA28BB1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017" y="3491819"/>
            <a:ext cx="1960112" cy="23830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8C7BF0-DF1D-64DC-4FE5-1618D5A64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2981" y="35560"/>
            <a:ext cx="4009610" cy="68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1290AF-9444-16AE-CA8D-778BAE40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1341000"/>
            <a:ext cx="2787097" cy="54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E5B3BA-14CE-ADDA-CCEE-A30E27D8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360" y="1341000"/>
            <a:ext cx="2722563" cy="54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B13EB0-C66E-074C-0BE4-18C19403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48" y="1341000"/>
            <a:ext cx="3133771" cy="54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901BA8-EEAF-2C29-2C52-4880DC8B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967" y="1344320"/>
            <a:ext cx="2684873" cy="5400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D48809F2-8B92-DA6A-FA71-657632873318}"/>
              </a:ext>
            </a:extLst>
          </p:cNvPr>
          <p:cNvSpPr/>
          <p:nvPr/>
        </p:nvSpPr>
        <p:spPr>
          <a:xfrm>
            <a:off x="211638" y="2466000"/>
            <a:ext cx="763961" cy="43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5417719-403E-AA9C-11D6-7B6FD6584549}"/>
              </a:ext>
            </a:extLst>
          </p:cNvPr>
          <p:cNvSpPr/>
          <p:nvPr/>
        </p:nvSpPr>
        <p:spPr>
          <a:xfrm>
            <a:off x="6466967" y="2685320"/>
            <a:ext cx="763961" cy="432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B881795-822A-1533-3EF4-E66D181F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3571"/>
            <a:ext cx="13108948" cy="10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1154E-5BE7-E67F-B3D5-DF02349A4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0" y="4221000"/>
            <a:ext cx="11232000" cy="2304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See more information in our pages!</a:t>
            </a:r>
            <a:br>
              <a:rPr lang="en-US" altLang="zh-CN" sz="3600" dirty="0"/>
            </a:br>
            <a:r>
              <a:rPr lang="en-US" altLang="zh-CN" sz="3600" dirty="0">
                <a:hlinkClick r:id="rId2"/>
              </a:rPr>
              <a:t>https://cao-guo-final-project-app-weather-app-zofvpp.streamlitapp.com/</a:t>
            </a:r>
            <a:r>
              <a:rPr lang="en-US" altLang="zh-CN" sz="3600" dirty="0"/>
              <a:t> 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D69D45-AE4E-2A83-8CB8-1F81E8006B71}"/>
              </a:ext>
            </a:extLst>
          </p:cNvPr>
          <p:cNvSpPr/>
          <p:nvPr/>
        </p:nvSpPr>
        <p:spPr>
          <a:xfrm>
            <a:off x="-2904000" y="-14591440"/>
            <a:ext cx="18000000" cy="180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20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468</Words>
  <Application>Microsoft Office PowerPoint</Application>
  <PresentationFormat>宽屏</PresentationFormat>
  <Paragraphs>49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Google Material Icons</vt:lpstr>
      <vt:lpstr>inherit</vt:lpstr>
      <vt:lpstr>等线</vt:lpstr>
      <vt:lpstr>等线 Light</vt:lpstr>
      <vt:lpstr>Arial</vt:lpstr>
      <vt:lpstr>Office 主题​​</vt:lpstr>
      <vt:lpstr>Precipitation in Australia</vt:lpstr>
      <vt:lpstr>Research Questions</vt:lpstr>
      <vt:lpstr>Variable Description of Dataset</vt:lpstr>
      <vt:lpstr>Data Process</vt:lpstr>
      <vt:lpstr>Main functions of the Streamlit Page</vt:lpstr>
      <vt:lpstr>PowerPoint 演示文稿</vt:lpstr>
      <vt:lpstr>PowerPoint 演示文稿</vt:lpstr>
      <vt:lpstr>PowerPoint 演示文稿</vt:lpstr>
      <vt:lpstr>See more information in our pages! https://cao-guo-final-project-app-weather-app-zofvpp.streamlitapp.com/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Precipitation in Australia</dc:title>
  <dc:creator>2524657433@qq.com</dc:creator>
  <cp:lastModifiedBy>姜 萌</cp:lastModifiedBy>
  <cp:revision>6</cp:revision>
  <dcterms:created xsi:type="dcterms:W3CDTF">2022-11-01T06:22:28Z</dcterms:created>
  <dcterms:modified xsi:type="dcterms:W3CDTF">2022-11-05T04:23:23Z</dcterms:modified>
</cp:coreProperties>
</file>